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63" r:id="rId4"/>
    <p:sldId id="258" r:id="rId5"/>
    <p:sldId id="262" r:id="rId6"/>
    <p:sldId id="257" r:id="rId7"/>
    <p:sldId id="264" r:id="rId8"/>
    <p:sldId id="260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4365F5-D08E-47AC-8EC1-C6A7E57D8A16}" v="23" dt="2024-10-01T13:31:22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4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ot, R.L.J." userId="809a0d5f-f967-4cd2-9a01-7625662a00b2" providerId="ADAL" clId="{364365F5-D08E-47AC-8EC1-C6A7E57D8A16}"/>
    <pc:docChg chg="undo custSel addSld modSld">
      <pc:chgData name="Schot, R.L.J." userId="809a0d5f-f967-4cd2-9a01-7625662a00b2" providerId="ADAL" clId="{364365F5-D08E-47AC-8EC1-C6A7E57D8A16}" dt="2024-10-01T13:31:22.776" v="792"/>
      <pc:docMkLst>
        <pc:docMk/>
      </pc:docMkLst>
      <pc:sldChg chg="addSp modSp new mod modAnim">
        <pc:chgData name="Schot, R.L.J." userId="809a0d5f-f967-4cd2-9a01-7625662a00b2" providerId="ADAL" clId="{364365F5-D08E-47AC-8EC1-C6A7E57D8A16}" dt="2024-10-01T13:31:22.776" v="792"/>
        <pc:sldMkLst>
          <pc:docMk/>
          <pc:sldMk cId="2067939321" sldId="265"/>
        </pc:sldMkLst>
        <pc:spChg chg="mod">
          <ac:chgData name="Schot, R.L.J." userId="809a0d5f-f967-4cd2-9a01-7625662a00b2" providerId="ADAL" clId="{364365F5-D08E-47AC-8EC1-C6A7E57D8A16}" dt="2024-10-01T13:27:57.090" v="625" actId="14100"/>
          <ac:spMkLst>
            <pc:docMk/>
            <pc:sldMk cId="2067939321" sldId="265"/>
            <ac:spMk id="2" creationId="{7E8E4DD4-CBF1-BE9D-FEFD-6963BCAD0F56}"/>
          </ac:spMkLst>
        </pc:spChg>
        <pc:spChg chg="mod">
          <ac:chgData name="Schot, R.L.J." userId="809a0d5f-f967-4cd2-9a01-7625662a00b2" providerId="ADAL" clId="{364365F5-D08E-47AC-8EC1-C6A7E57D8A16}" dt="2024-10-01T13:30:04.171" v="740" actId="20577"/>
          <ac:spMkLst>
            <pc:docMk/>
            <pc:sldMk cId="2067939321" sldId="265"/>
            <ac:spMk id="3" creationId="{DF6E63A6-AF14-91AB-2C75-2918A63E6E9B}"/>
          </ac:spMkLst>
        </pc:spChg>
        <pc:spChg chg="add mod">
          <ac:chgData name="Schot, R.L.J." userId="809a0d5f-f967-4cd2-9a01-7625662a00b2" providerId="ADAL" clId="{364365F5-D08E-47AC-8EC1-C6A7E57D8A16}" dt="2024-10-01T13:28:56.874" v="649" actId="14100"/>
          <ac:spMkLst>
            <pc:docMk/>
            <pc:sldMk cId="2067939321" sldId="265"/>
            <ac:spMk id="4" creationId="{5157F7F9-2E59-51E1-0118-FA37D3ACF513}"/>
          </ac:spMkLst>
        </pc:spChg>
        <pc:spChg chg="add mod">
          <ac:chgData name="Schot, R.L.J." userId="809a0d5f-f967-4cd2-9a01-7625662a00b2" providerId="ADAL" clId="{364365F5-D08E-47AC-8EC1-C6A7E57D8A16}" dt="2024-10-01T13:29:03.009" v="655" actId="20577"/>
          <ac:spMkLst>
            <pc:docMk/>
            <pc:sldMk cId="2067939321" sldId="265"/>
            <ac:spMk id="5" creationId="{C7052EB8-B7F0-D9F4-805D-42E4F6217404}"/>
          </ac:spMkLst>
        </pc:spChg>
        <pc:spChg chg="add mod">
          <ac:chgData name="Schot, R.L.J." userId="809a0d5f-f967-4cd2-9a01-7625662a00b2" providerId="ADAL" clId="{364365F5-D08E-47AC-8EC1-C6A7E57D8A16}" dt="2024-10-01T13:29:15.297" v="672" actId="14100"/>
          <ac:spMkLst>
            <pc:docMk/>
            <pc:sldMk cId="2067939321" sldId="265"/>
            <ac:spMk id="6" creationId="{2FE630D1-5F5D-4F81-6B0C-715F47133628}"/>
          </ac:spMkLst>
        </pc:spChg>
        <pc:spChg chg="add mod">
          <ac:chgData name="Schot, R.L.J." userId="809a0d5f-f967-4cd2-9a01-7625662a00b2" providerId="ADAL" clId="{364365F5-D08E-47AC-8EC1-C6A7E57D8A16}" dt="2024-10-01T13:29:31.869" v="690" actId="20577"/>
          <ac:spMkLst>
            <pc:docMk/>
            <pc:sldMk cId="2067939321" sldId="265"/>
            <ac:spMk id="7" creationId="{3F9D4E50-6A8B-5F9F-AD9D-176B1C3D8FBB}"/>
          </ac:spMkLst>
        </pc:spChg>
        <pc:spChg chg="add mod">
          <ac:chgData name="Schot, R.L.J." userId="809a0d5f-f967-4cd2-9a01-7625662a00b2" providerId="ADAL" clId="{364365F5-D08E-47AC-8EC1-C6A7E57D8A16}" dt="2024-10-01T13:29:50.379" v="714" actId="14100"/>
          <ac:spMkLst>
            <pc:docMk/>
            <pc:sldMk cId="2067939321" sldId="265"/>
            <ac:spMk id="8" creationId="{2E837307-5247-18FF-7369-D4DD35DC9840}"/>
          </ac:spMkLst>
        </pc:spChg>
        <pc:spChg chg="add mod">
          <ac:chgData name="Schot, R.L.J." userId="809a0d5f-f967-4cd2-9a01-7625662a00b2" providerId="ADAL" clId="{364365F5-D08E-47AC-8EC1-C6A7E57D8A16}" dt="2024-10-01T13:30:01.081" v="726" actId="14100"/>
          <ac:spMkLst>
            <pc:docMk/>
            <pc:sldMk cId="2067939321" sldId="265"/>
            <ac:spMk id="9" creationId="{A971D42C-6A4C-4585-325B-91A7A13AA0AD}"/>
          </ac:spMkLst>
        </pc:spChg>
        <pc:spChg chg="add mod">
          <ac:chgData name="Schot, R.L.J." userId="809a0d5f-f967-4cd2-9a01-7625662a00b2" providerId="ADAL" clId="{364365F5-D08E-47AC-8EC1-C6A7E57D8A16}" dt="2024-10-01T13:30:18.974" v="761" actId="14100"/>
          <ac:spMkLst>
            <pc:docMk/>
            <pc:sldMk cId="2067939321" sldId="265"/>
            <ac:spMk id="10" creationId="{6093EED3-D50A-3C91-70AF-4E739F700049}"/>
          </ac:spMkLst>
        </pc:spChg>
        <pc:spChg chg="add mod">
          <ac:chgData name="Schot, R.L.J." userId="809a0d5f-f967-4cd2-9a01-7625662a00b2" providerId="ADAL" clId="{364365F5-D08E-47AC-8EC1-C6A7E57D8A16}" dt="2024-10-01T13:30:28.829" v="777" actId="20577"/>
          <ac:spMkLst>
            <pc:docMk/>
            <pc:sldMk cId="2067939321" sldId="265"/>
            <ac:spMk id="11" creationId="{3B07F4EC-E31D-5D22-113F-457308B0801E}"/>
          </ac:spMkLst>
        </pc:spChg>
      </pc:sldChg>
    </pc:docChg>
  </pc:docChgLst>
  <pc:docChgLst>
    <pc:chgData name="Schot, R.L.J." userId="809a0d5f-f967-4cd2-9a01-7625662a00b2" providerId="ADAL" clId="{CDCD2704-C6DF-4E73-9235-1D5C500FDB9A}"/>
    <pc:docChg chg="undo custSel addSld modSld sldOrd">
      <pc:chgData name="Schot, R.L.J." userId="809a0d5f-f967-4cd2-9a01-7625662a00b2" providerId="ADAL" clId="{CDCD2704-C6DF-4E73-9235-1D5C500FDB9A}" dt="2024-09-02T10:18:02.463" v="52" actId="1076"/>
      <pc:docMkLst>
        <pc:docMk/>
      </pc:docMkLst>
      <pc:sldChg chg="ord modAnim">
        <pc:chgData name="Schot, R.L.J." userId="809a0d5f-f967-4cd2-9a01-7625662a00b2" providerId="ADAL" clId="{CDCD2704-C6DF-4E73-9235-1D5C500FDB9A}" dt="2024-09-02T10:16:11.851" v="9"/>
        <pc:sldMkLst>
          <pc:docMk/>
          <pc:sldMk cId="2896346010" sldId="258"/>
        </pc:sldMkLst>
      </pc:sldChg>
      <pc:sldChg chg="ord">
        <pc:chgData name="Schot, R.L.J." userId="809a0d5f-f967-4cd2-9a01-7625662a00b2" providerId="ADAL" clId="{CDCD2704-C6DF-4E73-9235-1D5C500FDB9A}" dt="2024-09-02T10:16:09.546" v="7"/>
        <pc:sldMkLst>
          <pc:docMk/>
          <pc:sldMk cId="745979451" sldId="263"/>
        </pc:sldMkLst>
      </pc:sldChg>
      <pc:sldChg chg="addSp delSp modSp new mod ord setBg setClrOvrMap">
        <pc:chgData name="Schot, R.L.J." userId="809a0d5f-f967-4cd2-9a01-7625662a00b2" providerId="ADAL" clId="{CDCD2704-C6DF-4E73-9235-1D5C500FDB9A}" dt="2024-09-02T10:18:02.463" v="52" actId="1076"/>
        <pc:sldMkLst>
          <pc:docMk/>
          <pc:sldMk cId="577956155" sldId="264"/>
        </pc:sldMkLst>
        <pc:spChg chg="mod">
          <ac:chgData name="Schot, R.L.J." userId="809a0d5f-f967-4cd2-9a01-7625662a00b2" providerId="ADAL" clId="{CDCD2704-C6DF-4E73-9235-1D5C500FDB9A}" dt="2024-09-02T10:18:02.463" v="52" actId="1076"/>
          <ac:spMkLst>
            <pc:docMk/>
            <pc:sldMk cId="577956155" sldId="264"/>
            <ac:spMk id="2" creationId="{3484DA94-716E-0EC3-B2F0-63849BA991B3}"/>
          </ac:spMkLst>
        </pc:spChg>
        <pc:spChg chg="del">
          <ac:chgData name="Schot, R.L.J." userId="809a0d5f-f967-4cd2-9a01-7625662a00b2" providerId="ADAL" clId="{CDCD2704-C6DF-4E73-9235-1D5C500FDB9A}" dt="2024-09-02T10:16:41.001" v="30" actId="26606"/>
          <ac:spMkLst>
            <pc:docMk/>
            <pc:sldMk cId="577956155" sldId="264"/>
            <ac:spMk id="3" creationId="{0594F048-6191-BC16-6410-75BBDC08AD87}"/>
          </ac:spMkLst>
        </pc:spChg>
        <pc:spChg chg="add del">
          <ac:chgData name="Schot, R.L.J." userId="809a0d5f-f967-4cd2-9a01-7625662a00b2" providerId="ADAL" clId="{CDCD2704-C6DF-4E73-9235-1D5C500FDB9A}" dt="2024-09-02T10:16:57.094" v="39" actId="26606"/>
          <ac:spMkLst>
            <pc:docMk/>
            <pc:sldMk cId="577956155" sldId="264"/>
            <ac:spMk id="9" creationId="{71B2258F-86CA-4D4D-8270-BC05FCDEBFB3}"/>
          </ac:spMkLst>
        </pc:spChg>
        <pc:spChg chg="add del">
          <ac:chgData name="Schot, R.L.J." userId="809a0d5f-f967-4cd2-9a01-7625662a00b2" providerId="ADAL" clId="{CDCD2704-C6DF-4E73-9235-1D5C500FDB9A}" dt="2024-09-02T10:16:57.094" v="39" actId="26606"/>
          <ac:spMkLst>
            <pc:docMk/>
            <pc:sldMk cId="577956155" sldId="264"/>
            <ac:spMk id="14" creationId="{8A95209C-5275-4E15-8EA7-7F42980ABF2D}"/>
          </ac:spMkLst>
        </pc:spChg>
        <pc:spChg chg="add del">
          <ac:chgData name="Schot, R.L.J." userId="809a0d5f-f967-4cd2-9a01-7625662a00b2" providerId="ADAL" clId="{CDCD2704-C6DF-4E73-9235-1D5C500FDB9A}" dt="2024-09-02T10:16:57.094" v="39" actId="26606"/>
          <ac:spMkLst>
            <pc:docMk/>
            <pc:sldMk cId="577956155" sldId="264"/>
            <ac:spMk id="16" creationId="{4F2ED431-E304-4FF0-9F4E-032783C9D612}"/>
          </ac:spMkLst>
        </pc:spChg>
        <pc:spChg chg="add del">
          <ac:chgData name="Schot, R.L.J." userId="809a0d5f-f967-4cd2-9a01-7625662a00b2" providerId="ADAL" clId="{CDCD2704-C6DF-4E73-9235-1D5C500FDB9A}" dt="2024-09-02T10:16:57.094" v="39" actId="26606"/>
          <ac:spMkLst>
            <pc:docMk/>
            <pc:sldMk cId="577956155" sldId="264"/>
            <ac:spMk id="18" creationId="{4E87FCFB-2CCE-460D-B3DD-557C8BD1B94A}"/>
          </ac:spMkLst>
        </pc:spChg>
        <pc:picChg chg="add mod">
          <ac:chgData name="Schot, R.L.J." userId="809a0d5f-f967-4cd2-9a01-7625662a00b2" providerId="ADAL" clId="{CDCD2704-C6DF-4E73-9235-1D5C500FDB9A}" dt="2024-09-02T10:17:22.993" v="47" actId="1076"/>
          <ac:picMkLst>
            <pc:docMk/>
            <pc:sldMk cId="577956155" sldId="264"/>
            <ac:picMk id="5" creationId="{104070F1-6CB6-C246-6F03-0C39CEFFAEFD}"/>
          </ac:picMkLst>
        </pc:picChg>
      </pc:sldChg>
    </pc:docChg>
  </pc:docChgLst>
  <pc:docChgLst>
    <pc:chgData name="Schot, R.L.J." userId="809a0d5f-f967-4cd2-9a01-7625662a00b2" providerId="ADAL" clId="{BB394BD4-02C3-44E2-A813-C0EC0F78A657}"/>
    <pc:docChg chg="undo custSel addSld delSld modSld sldOrd">
      <pc:chgData name="Schot, R.L.J." userId="809a0d5f-f967-4cd2-9a01-7625662a00b2" providerId="ADAL" clId="{BB394BD4-02C3-44E2-A813-C0EC0F78A657}" dt="2023-09-04T11:36:53.065" v="877" actId="255"/>
      <pc:docMkLst>
        <pc:docMk/>
      </pc:docMkLst>
      <pc:sldChg chg="addSp modSp mod setBg addAnim">
        <pc:chgData name="Schot, R.L.J." userId="809a0d5f-f967-4cd2-9a01-7625662a00b2" providerId="ADAL" clId="{BB394BD4-02C3-44E2-A813-C0EC0F78A657}" dt="2023-09-04T11:36:53.065" v="877" actId="255"/>
        <pc:sldMkLst>
          <pc:docMk/>
          <pc:sldMk cId="3908925615" sldId="256"/>
        </pc:sldMkLst>
        <pc:spChg chg="mod">
          <ac:chgData name="Schot, R.L.J." userId="809a0d5f-f967-4cd2-9a01-7625662a00b2" providerId="ADAL" clId="{BB394BD4-02C3-44E2-A813-C0EC0F78A657}" dt="2023-09-04T11:36:36.073" v="872" actId="21"/>
          <ac:spMkLst>
            <pc:docMk/>
            <pc:sldMk cId="3908925615" sldId="256"/>
            <ac:spMk id="2" creationId="{00000000-0000-0000-0000-000000000000}"/>
          </ac:spMkLst>
        </pc:spChg>
        <pc:spChg chg="mod">
          <ac:chgData name="Schot, R.L.J." userId="809a0d5f-f967-4cd2-9a01-7625662a00b2" providerId="ADAL" clId="{BB394BD4-02C3-44E2-A813-C0EC0F78A657}" dt="2023-09-04T11:36:53.065" v="877" actId="255"/>
          <ac:spMkLst>
            <pc:docMk/>
            <pc:sldMk cId="3908925615" sldId="256"/>
            <ac:spMk id="3" creationId="{00000000-0000-0000-0000-000000000000}"/>
          </ac:spMkLst>
        </pc:spChg>
        <pc:spChg chg="add">
          <ac:chgData name="Schot, R.L.J." userId="809a0d5f-f967-4cd2-9a01-7625662a00b2" providerId="ADAL" clId="{BB394BD4-02C3-44E2-A813-C0EC0F78A657}" dt="2023-09-04T11:18:57.848" v="123" actId="26606"/>
          <ac:spMkLst>
            <pc:docMk/>
            <pc:sldMk cId="3908925615" sldId="256"/>
            <ac:spMk id="9" creationId="{5A59F003-E00A-43F9-91DC-CC54E3B87466}"/>
          </ac:spMkLst>
        </pc:spChg>
        <pc:spChg chg="add">
          <ac:chgData name="Schot, R.L.J." userId="809a0d5f-f967-4cd2-9a01-7625662a00b2" providerId="ADAL" clId="{BB394BD4-02C3-44E2-A813-C0EC0F78A657}" dt="2023-09-04T11:18:57.848" v="123" actId="26606"/>
          <ac:spMkLst>
            <pc:docMk/>
            <pc:sldMk cId="3908925615" sldId="256"/>
            <ac:spMk id="11" creationId="{D74A4382-E3AD-430A-9A1F-DFA3E0E77A7D}"/>
          </ac:spMkLst>
        </pc:spChg>
        <pc:spChg chg="add">
          <ac:chgData name="Schot, R.L.J." userId="809a0d5f-f967-4cd2-9a01-7625662a00b2" providerId="ADAL" clId="{BB394BD4-02C3-44E2-A813-C0EC0F78A657}" dt="2023-09-04T11:18:57.848" v="123" actId="26606"/>
          <ac:spMkLst>
            <pc:docMk/>
            <pc:sldMk cId="3908925615" sldId="256"/>
            <ac:spMk id="13" creationId="{79F40191-0F44-4FD1-82CC-ACB507C14BE6}"/>
          </ac:spMkLst>
        </pc:spChg>
        <pc:picChg chg="add">
          <ac:chgData name="Schot, R.L.J." userId="809a0d5f-f967-4cd2-9a01-7625662a00b2" providerId="ADAL" clId="{BB394BD4-02C3-44E2-A813-C0EC0F78A657}" dt="2023-09-04T11:18:57.848" v="123" actId="26606"/>
          <ac:picMkLst>
            <pc:docMk/>
            <pc:sldMk cId="3908925615" sldId="256"/>
            <ac:picMk id="5" creationId="{92FD7B0A-37EB-3E76-ADED-49727A7C0CDB}"/>
          </ac:picMkLst>
        </pc:picChg>
      </pc:sldChg>
      <pc:sldChg chg="addSp modSp mod ord setBg modAnim">
        <pc:chgData name="Schot, R.L.J." userId="809a0d5f-f967-4cd2-9a01-7625662a00b2" providerId="ADAL" clId="{BB394BD4-02C3-44E2-A813-C0EC0F78A657}" dt="2023-09-04T11:31:10.808" v="650" actId="113"/>
        <pc:sldMkLst>
          <pc:docMk/>
          <pc:sldMk cId="1160687714" sldId="257"/>
        </pc:sldMkLst>
        <pc:spChg chg="mod">
          <ac:chgData name="Schot, R.L.J." userId="809a0d5f-f967-4cd2-9a01-7625662a00b2" providerId="ADAL" clId="{BB394BD4-02C3-44E2-A813-C0EC0F78A657}" dt="2023-09-04T11:28:15.472" v="483" actId="113"/>
          <ac:spMkLst>
            <pc:docMk/>
            <pc:sldMk cId="1160687714" sldId="257"/>
            <ac:spMk id="2" creationId="{00000000-0000-0000-0000-000000000000}"/>
          </ac:spMkLst>
        </pc:spChg>
        <pc:spChg chg="mod">
          <ac:chgData name="Schot, R.L.J." userId="809a0d5f-f967-4cd2-9a01-7625662a00b2" providerId="ADAL" clId="{BB394BD4-02C3-44E2-A813-C0EC0F78A657}" dt="2023-09-04T11:31:10.808" v="650" actId="113"/>
          <ac:spMkLst>
            <pc:docMk/>
            <pc:sldMk cId="1160687714" sldId="257"/>
            <ac:spMk id="3" creationId="{00000000-0000-0000-0000-000000000000}"/>
          </ac:spMkLst>
        </pc:spChg>
        <pc:spChg chg="add">
          <ac:chgData name="Schot, R.L.J." userId="809a0d5f-f967-4cd2-9a01-7625662a00b2" providerId="ADAL" clId="{BB394BD4-02C3-44E2-A813-C0EC0F78A657}" dt="2023-09-04T11:27:07.055" v="471" actId="26606"/>
          <ac:spMkLst>
            <pc:docMk/>
            <pc:sldMk cId="1160687714" sldId="257"/>
            <ac:spMk id="8" creationId="{907EF6B7-1338-4443-8C46-6A318D952DFD}"/>
          </ac:spMkLst>
        </pc:spChg>
        <pc:spChg chg="add">
          <ac:chgData name="Schot, R.L.J." userId="809a0d5f-f967-4cd2-9a01-7625662a00b2" providerId="ADAL" clId="{BB394BD4-02C3-44E2-A813-C0EC0F78A657}" dt="2023-09-04T11:27:07.055" v="471" actId="26606"/>
          <ac:spMkLst>
            <pc:docMk/>
            <pc:sldMk cId="1160687714" sldId="257"/>
            <ac:spMk id="10" creationId="{DAAE4CDD-124C-4DCF-9584-B6033B545DD5}"/>
          </ac:spMkLst>
        </pc:spChg>
        <pc:spChg chg="add">
          <ac:chgData name="Schot, R.L.J." userId="809a0d5f-f967-4cd2-9a01-7625662a00b2" providerId="ADAL" clId="{BB394BD4-02C3-44E2-A813-C0EC0F78A657}" dt="2023-09-04T11:27:07.055" v="471" actId="26606"/>
          <ac:spMkLst>
            <pc:docMk/>
            <pc:sldMk cId="1160687714" sldId="257"/>
            <ac:spMk id="12" creationId="{081E4A58-353D-44AE-B2FC-2A74E2E400F7}"/>
          </ac:spMkLst>
        </pc:spChg>
      </pc:sldChg>
      <pc:sldChg chg="addSp modSp mod setBg">
        <pc:chgData name="Schot, R.L.J." userId="809a0d5f-f967-4cd2-9a01-7625662a00b2" providerId="ADAL" clId="{BB394BD4-02C3-44E2-A813-C0EC0F78A657}" dt="2023-09-04T11:31:25.304" v="655" actId="14100"/>
        <pc:sldMkLst>
          <pc:docMk/>
          <pc:sldMk cId="2896346010" sldId="258"/>
        </pc:sldMkLst>
        <pc:spChg chg="mod">
          <ac:chgData name="Schot, R.L.J." userId="809a0d5f-f967-4cd2-9a01-7625662a00b2" providerId="ADAL" clId="{BB394BD4-02C3-44E2-A813-C0EC0F78A657}" dt="2023-09-04T11:28:18.370" v="484" actId="113"/>
          <ac:spMkLst>
            <pc:docMk/>
            <pc:sldMk cId="2896346010" sldId="258"/>
            <ac:spMk id="2" creationId="{00000000-0000-0000-0000-000000000000}"/>
          </ac:spMkLst>
        </pc:spChg>
        <pc:spChg chg="mod">
          <ac:chgData name="Schot, R.L.J." userId="809a0d5f-f967-4cd2-9a01-7625662a00b2" providerId="ADAL" clId="{BB394BD4-02C3-44E2-A813-C0EC0F78A657}" dt="2023-09-04T11:31:25.304" v="655" actId="14100"/>
          <ac:spMkLst>
            <pc:docMk/>
            <pc:sldMk cId="2896346010" sldId="258"/>
            <ac:spMk id="3" creationId="{00000000-0000-0000-0000-000000000000}"/>
          </ac:spMkLst>
        </pc:spChg>
        <pc:spChg chg="add">
          <ac:chgData name="Schot, R.L.J." userId="809a0d5f-f967-4cd2-9a01-7625662a00b2" providerId="ADAL" clId="{BB394BD4-02C3-44E2-A813-C0EC0F78A657}" dt="2023-09-04T11:28:02.235" v="478" actId="26606"/>
          <ac:spMkLst>
            <pc:docMk/>
            <pc:sldMk cId="2896346010" sldId="258"/>
            <ac:spMk id="8" creationId="{907EF6B7-1338-4443-8C46-6A318D952DFD}"/>
          </ac:spMkLst>
        </pc:spChg>
        <pc:spChg chg="add">
          <ac:chgData name="Schot, R.L.J." userId="809a0d5f-f967-4cd2-9a01-7625662a00b2" providerId="ADAL" clId="{BB394BD4-02C3-44E2-A813-C0EC0F78A657}" dt="2023-09-04T11:28:02.235" v="478" actId="26606"/>
          <ac:spMkLst>
            <pc:docMk/>
            <pc:sldMk cId="2896346010" sldId="258"/>
            <ac:spMk id="10" creationId="{DAAE4CDD-124C-4DCF-9584-B6033B545DD5}"/>
          </ac:spMkLst>
        </pc:spChg>
        <pc:spChg chg="add">
          <ac:chgData name="Schot, R.L.J." userId="809a0d5f-f967-4cd2-9a01-7625662a00b2" providerId="ADAL" clId="{BB394BD4-02C3-44E2-A813-C0EC0F78A657}" dt="2023-09-04T11:28:02.235" v="478" actId="26606"/>
          <ac:spMkLst>
            <pc:docMk/>
            <pc:sldMk cId="2896346010" sldId="258"/>
            <ac:spMk id="12" creationId="{081E4A58-353D-44AE-B2FC-2A74E2E400F7}"/>
          </ac:spMkLst>
        </pc:spChg>
      </pc:sldChg>
      <pc:sldChg chg="modSp del">
        <pc:chgData name="Schot, R.L.J." userId="809a0d5f-f967-4cd2-9a01-7625662a00b2" providerId="ADAL" clId="{BB394BD4-02C3-44E2-A813-C0EC0F78A657}" dt="2023-09-04T11:31:31.536" v="656" actId="47"/>
        <pc:sldMkLst>
          <pc:docMk/>
          <pc:sldMk cId="3372269078" sldId="259"/>
        </pc:sldMkLst>
        <pc:spChg chg="mod">
          <ac:chgData name="Schot, R.L.J." userId="809a0d5f-f967-4cd2-9a01-7625662a00b2" providerId="ADAL" clId="{BB394BD4-02C3-44E2-A813-C0EC0F78A657}" dt="2023-09-04T11:18:41.167" v="101"/>
          <ac:spMkLst>
            <pc:docMk/>
            <pc:sldMk cId="3372269078" sldId="259"/>
            <ac:spMk id="2" creationId="{00000000-0000-0000-0000-000000000000}"/>
          </ac:spMkLst>
        </pc:spChg>
        <pc:spChg chg="mod">
          <ac:chgData name="Schot, R.L.J." userId="809a0d5f-f967-4cd2-9a01-7625662a00b2" providerId="ADAL" clId="{BB394BD4-02C3-44E2-A813-C0EC0F78A657}" dt="2023-09-04T11:18:41.167" v="101"/>
          <ac:spMkLst>
            <pc:docMk/>
            <pc:sldMk cId="3372269078" sldId="259"/>
            <ac:spMk id="3" creationId="{00000000-0000-0000-0000-000000000000}"/>
          </ac:spMkLst>
        </pc:spChg>
      </pc:sldChg>
      <pc:sldChg chg="addSp delSp modSp new mod">
        <pc:chgData name="Schot, R.L.J." userId="809a0d5f-f967-4cd2-9a01-7625662a00b2" providerId="ADAL" clId="{BB394BD4-02C3-44E2-A813-C0EC0F78A657}" dt="2023-09-04T11:36:07.685" v="870" actId="20577"/>
        <pc:sldMkLst>
          <pc:docMk/>
          <pc:sldMk cId="4241980483" sldId="260"/>
        </pc:sldMkLst>
        <pc:spChg chg="del">
          <ac:chgData name="Schot, R.L.J." userId="809a0d5f-f967-4cd2-9a01-7625662a00b2" providerId="ADAL" clId="{BB394BD4-02C3-44E2-A813-C0EC0F78A657}" dt="2023-09-04T11:18:33.569" v="100" actId="478"/>
          <ac:spMkLst>
            <pc:docMk/>
            <pc:sldMk cId="4241980483" sldId="260"/>
            <ac:spMk id="2" creationId="{D926F02D-B092-7981-5728-10300F43AD0A}"/>
          </ac:spMkLst>
        </pc:spChg>
        <pc:spChg chg="del mod">
          <ac:chgData name="Schot, R.L.J." userId="809a0d5f-f967-4cd2-9a01-7625662a00b2" providerId="ADAL" clId="{BB394BD4-02C3-44E2-A813-C0EC0F78A657}" dt="2023-09-04T11:18:29.576" v="99"/>
          <ac:spMkLst>
            <pc:docMk/>
            <pc:sldMk cId="4241980483" sldId="260"/>
            <ac:spMk id="3" creationId="{D18121C3-E882-CD46-BE5A-7A807527518A}"/>
          </ac:spMkLst>
        </pc:spChg>
        <pc:graphicFrameChg chg="add mod modGraphic">
          <ac:chgData name="Schot, R.L.J." userId="809a0d5f-f967-4cd2-9a01-7625662a00b2" providerId="ADAL" clId="{BB394BD4-02C3-44E2-A813-C0EC0F78A657}" dt="2023-09-04T11:36:07.685" v="870" actId="20577"/>
          <ac:graphicFrameMkLst>
            <pc:docMk/>
            <pc:sldMk cId="4241980483" sldId="260"/>
            <ac:graphicFrameMk id="4" creationId="{7C009783-173B-03E0-D4AD-E0329CC49FB9}"/>
          </ac:graphicFrameMkLst>
        </pc:graphicFrameChg>
      </pc:sldChg>
      <pc:sldChg chg="addSp delSp modSp new mod setBg">
        <pc:chgData name="Schot, R.L.J." userId="809a0d5f-f967-4cd2-9a01-7625662a00b2" providerId="ADAL" clId="{BB394BD4-02C3-44E2-A813-C0EC0F78A657}" dt="2023-09-04T11:36:31.246" v="871" actId="6549"/>
        <pc:sldMkLst>
          <pc:docMk/>
          <pc:sldMk cId="238707947" sldId="261"/>
        </pc:sldMkLst>
        <pc:spChg chg="mod">
          <ac:chgData name="Schot, R.L.J." userId="809a0d5f-f967-4cd2-9a01-7625662a00b2" providerId="ADAL" clId="{BB394BD4-02C3-44E2-A813-C0EC0F78A657}" dt="2023-09-04T11:20:48.042" v="234" actId="113"/>
          <ac:spMkLst>
            <pc:docMk/>
            <pc:sldMk cId="238707947" sldId="261"/>
            <ac:spMk id="2" creationId="{ABE7F5BF-1D02-60BE-99B0-C0AE4CB34870}"/>
          </ac:spMkLst>
        </pc:spChg>
        <pc:spChg chg="mod">
          <ac:chgData name="Schot, R.L.J." userId="809a0d5f-f967-4cd2-9a01-7625662a00b2" providerId="ADAL" clId="{BB394BD4-02C3-44E2-A813-C0EC0F78A657}" dt="2023-09-04T11:36:31.246" v="871" actId="6549"/>
          <ac:spMkLst>
            <pc:docMk/>
            <pc:sldMk cId="238707947" sldId="261"/>
            <ac:spMk id="3" creationId="{721D0846-3AF0-7550-B4B0-C28575C766A8}"/>
          </ac:spMkLst>
        </pc:spChg>
        <pc:spChg chg="add del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55" creationId="{201CC55D-ED54-4C5C-95E6-10947BD1103B}"/>
          </ac:spMkLst>
        </pc:spChg>
        <pc:spChg chg="add del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61" creationId="{3873B707-463F-40B0-8227-E8CC6C67EB25}"/>
          </ac:spMkLst>
        </pc:spChg>
        <pc:spChg chg="add del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63" creationId="{C13237C8-E62C-4F0D-A318-BD6FB6C2D138}"/>
          </ac:spMkLst>
        </pc:spChg>
        <pc:spChg chg="add del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65" creationId="{19C9EAEA-39D0-4B0E-A0EB-51E7B26740B1}"/>
          </ac:spMkLst>
        </pc:spChg>
        <pc:spChg chg="add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70" creationId="{117AB3D3-3C9C-4DED-809A-78734805B895}"/>
          </ac:spMkLst>
        </pc:spChg>
        <pc:spChg chg="add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72" creationId="{3A9A4357-BD1D-4622-A4FE-766E6AB8DE84}"/>
          </ac:spMkLst>
        </pc:spChg>
        <pc:spChg chg="add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74" creationId="{E659831F-0D9A-4C63-9EBB-8435B85A440F}"/>
          </ac:spMkLst>
        </pc:spChg>
        <pc:spChg chg="add">
          <ac:chgData name="Schot, R.L.J." userId="809a0d5f-f967-4cd2-9a01-7625662a00b2" providerId="ADAL" clId="{BB394BD4-02C3-44E2-A813-C0EC0F78A657}" dt="2023-09-04T11:20:37.228" v="232" actId="26606"/>
          <ac:spMkLst>
            <pc:docMk/>
            <pc:sldMk cId="238707947" sldId="261"/>
            <ac:spMk id="2076" creationId="{E6995CE5-F890-4ABA-82A2-26507CE8D2A3}"/>
          </ac:spMkLst>
        </pc:spChg>
        <pc:grpChg chg="add del">
          <ac:chgData name="Schot, R.L.J." userId="809a0d5f-f967-4cd2-9a01-7625662a00b2" providerId="ADAL" clId="{BB394BD4-02C3-44E2-A813-C0EC0F78A657}" dt="2023-09-04T11:20:37.228" v="232" actId="26606"/>
          <ac:grpSpMkLst>
            <pc:docMk/>
            <pc:sldMk cId="238707947" sldId="261"/>
            <ac:grpSpMk id="2057" creationId="{1DE889C7-FAD6-4397-98E2-05D503484459}"/>
          </ac:grpSpMkLst>
        </pc:grpChg>
        <pc:picChg chg="add mod">
          <ac:chgData name="Schot, R.L.J." userId="809a0d5f-f967-4cd2-9a01-7625662a00b2" providerId="ADAL" clId="{BB394BD4-02C3-44E2-A813-C0EC0F78A657}" dt="2023-09-04T11:20:37.228" v="232" actId="26606"/>
          <ac:picMkLst>
            <pc:docMk/>
            <pc:sldMk cId="238707947" sldId="261"/>
            <ac:picMk id="2050" creationId="{60A11FB3-DF21-91B9-F694-ADB79703AAB4}"/>
          </ac:picMkLst>
        </pc:picChg>
      </pc:sldChg>
      <pc:sldChg chg="addSp delSp modSp new mod">
        <pc:chgData name="Schot, R.L.J." userId="809a0d5f-f967-4cd2-9a01-7625662a00b2" providerId="ADAL" clId="{BB394BD4-02C3-44E2-A813-C0EC0F78A657}" dt="2023-09-04T11:26:46.300" v="468" actId="1076"/>
        <pc:sldMkLst>
          <pc:docMk/>
          <pc:sldMk cId="263501851" sldId="262"/>
        </pc:sldMkLst>
        <pc:spChg chg="mod">
          <ac:chgData name="Schot, R.L.J." userId="809a0d5f-f967-4cd2-9a01-7625662a00b2" providerId="ADAL" clId="{BB394BD4-02C3-44E2-A813-C0EC0F78A657}" dt="2023-09-04T11:26:39.248" v="465" actId="255"/>
          <ac:spMkLst>
            <pc:docMk/>
            <pc:sldMk cId="263501851" sldId="262"/>
            <ac:spMk id="2" creationId="{0710FFA2-4B8B-00AB-DDC9-2E30F9232273}"/>
          </ac:spMkLst>
        </pc:spChg>
        <pc:spChg chg="del">
          <ac:chgData name="Schot, R.L.J." userId="809a0d5f-f967-4cd2-9a01-7625662a00b2" providerId="ADAL" clId="{BB394BD4-02C3-44E2-A813-C0EC0F78A657}" dt="2023-09-04T11:25:34.874" v="446" actId="478"/>
          <ac:spMkLst>
            <pc:docMk/>
            <pc:sldMk cId="263501851" sldId="262"/>
            <ac:spMk id="3" creationId="{A291CB36-7B29-35E0-AEBA-0A9B32DF8A04}"/>
          </ac:spMkLst>
        </pc:spChg>
        <pc:spChg chg="add mod">
          <ac:chgData name="Schot, R.L.J." userId="809a0d5f-f967-4cd2-9a01-7625662a00b2" providerId="ADAL" clId="{BB394BD4-02C3-44E2-A813-C0EC0F78A657}" dt="2023-09-04T11:26:46.300" v="468" actId="1076"/>
          <ac:spMkLst>
            <pc:docMk/>
            <pc:sldMk cId="263501851" sldId="262"/>
            <ac:spMk id="4" creationId="{9654B5A0-77A1-A1B7-2ACF-0F72CD68BF79}"/>
          </ac:spMkLst>
        </pc:spChg>
        <pc:spChg chg="add mod">
          <ac:chgData name="Schot, R.L.J." userId="809a0d5f-f967-4cd2-9a01-7625662a00b2" providerId="ADAL" clId="{BB394BD4-02C3-44E2-A813-C0EC0F78A657}" dt="2023-09-04T11:25:49.157" v="450" actId="14100"/>
          <ac:spMkLst>
            <pc:docMk/>
            <pc:sldMk cId="263501851" sldId="262"/>
            <ac:spMk id="5" creationId="{2C51369B-A32E-F7E9-B6A3-6ACDAF0EBC7D}"/>
          </ac:spMkLst>
        </pc:spChg>
        <pc:spChg chg="add mod">
          <ac:chgData name="Schot, R.L.J." userId="809a0d5f-f967-4cd2-9a01-7625662a00b2" providerId="ADAL" clId="{BB394BD4-02C3-44E2-A813-C0EC0F78A657}" dt="2023-09-04T11:26:42.993" v="466" actId="1076"/>
          <ac:spMkLst>
            <pc:docMk/>
            <pc:sldMk cId="263501851" sldId="262"/>
            <ac:spMk id="6" creationId="{345A6797-AE2E-C7C3-BEBB-38B7FA84E78E}"/>
          </ac:spMkLst>
        </pc:spChg>
      </pc:sldChg>
      <pc:sldChg chg="modSp new del mod">
        <pc:chgData name="Schot, R.L.J." userId="809a0d5f-f967-4cd2-9a01-7625662a00b2" providerId="ADAL" clId="{BB394BD4-02C3-44E2-A813-C0EC0F78A657}" dt="2023-09-04T11:21:17.704" v="268" actId="47"/>
        <pc:sldMkLst>
          <pc:docMk/>
          <pc:sldMk cId="1182981275" sldId="262"/>
        </pc:sldMkLst>
        <pc:spChg chg="mod">
          <ac:chgData name="Schot, R.L.J." userId="809a0d5f-f967-4cd2-9a01-7625662a00b2" providerId="ADAL" clId="{BB394BD4-02C3-44E2-A813-C0EC0F78A657}" dt="2023-09-04T11:21:14.702" v="267" actId="20577"/>
          <ac:spMkLst>
            <pc:docMk/>
            <pc:sldMk cId="1182981275" sldId="262"/>
            <ac:spMk id="3" creationId="{BB9376A5-7641-94EF-0221-2165AEC78A3B}"/>
          </ac:spMkLst>
        </pc:spChg>
      </pc:sldChg>
      <pc:sldChg chg="addSp modSp new mod setBg modAnim">
        <pc:chgData name="Schot, R.L.J." userId="809a0d5f-f967-4cd2-9a01-7625662a00b2" providerId="ADAL" clId="{BB394BD4-02C3-44E2-A813-C0EC0F78A657}" dt="2023-09-04T11:30:38.429" v="641"/>
        <pc:sldMkLst>
          <pc:docMk/>
          <pc:sldMk cId="745979451" sldId="263"/>
        </pc:sldMkLst>
        <pc:spChg chg="mod">
          <ac:chgData name="Schot, R.L.J." userId="809a0d5f-f967-4cd2-9a01-7625662a00b2" providerId="ADAL" clId="{BB394BD4-02C3-44E2-A813-C0EC0F78A657}" dt="2023-09-04T11:29:47.075" v="560" actId="20577"/>
          <ac:spMkLst>
            <pc:docMk/>
            <pc:sldMk cId="745979451" sldId="263"/>
            <ac:spMk id="2" creationId="{2430F6DC-0692-044A-210A-B7FC8D857E41}"/>
          </ac:spMkLst>
        </pc:spChg>
        <pc:spChg chg="mod">
          <ac:chgData name="Schot, R.L.J." userId="809a0d5f-f967-4cd2-9a01-7625662a00b2" providerId="ADAL" clId="{BB394BD4-02C3-44E2-A813-C0EC0F78A657}" dt="2023-09-04T11:30:33.985" v="640" actId="113"/>
          <ac:spMkLst>
            <pc:docMk/>
            <pc:sldMk cId="745979451" sldId="263"/>
            <ac:spMk id="3" creationId="{121B9F5E-78CD-9A9E-DFF8-0AA59F97C55F}"/>
          </ac:spMkLst>
        </pc:spChg>
        <pc:spChg chg="add">
          <ac:chgData name="Schot, R.L.J." userId="809a0d5f-f967-4cd2-9a01-7625662a00b2" providerId="ADAL" clId="{BB394BD4-02C3-44E2-A813-C0EC0F78A657}" dt="2023-09-04T11:29:38.769" v="555" actId="26606"/>
          <ac:spMkLst>
            <pc:docMk/>
            <pc:sldMk cId="745979451" sldId="263"/>
            <ac:spMk id="3079" creationId="{04812C46-200A-4DEB-A05E-3ED6C68C2387}"/>
          </ac:spMkLst>
        </pc:spChg>
        <pc:spChg chg="add">
          <ac:chgData name="Schot, R.L.J." userId="809a0d5f-f967-4cd2-9a01-7625662a00b2" providerId="ADAL" clId="{BB394BD4-02C3-44E2-A813-C0EC0F78A657}" dt="2023-09-04T11:29:38.769" v="555" actId="26606"/>
          <ac:spMkLst>
            <pc:docMk/>
            <pc:sldMk cId="745979451" sldId="263"/>
            <ac:spMk id="3081" creationId="{D1EA859B-E555-4109-94F3-6700E046E008}"/>
          </ac:spMkLst>
        </pc:spChg>
        <pc:picChg chg="add mod ord">
          <ac:chgData name="Schot, R.L.J." userId="809a0d5f-f967-4cd2-9a01-7625662a00b2" providerId="ADAL" clId="{BB394BD4-02C3-44E2-A813-C0EC0F78A657}" dt="2023-09-04T11:29:38.769" v="555" actId="26606"/>
          <ac:picMkLst>
            <pc:docMk/>
            <pc:sldMk cId="745979451" sldId="263"/>
            <ac:picMk id="3074" creationId="{2E2ED3AC-AB5E-2DC6-1538-6BFC15AA60D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C73833-C4CB-0BD1-BC15-15B6E7126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6578568-D99F-5264-74C7-52DE00E82C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44F72F-2824-F21A-A301-9C9C36995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6D4F274-1143-4B5F-C6FC-6A7B448F6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517FE6-09FD-4210-ACA4-21F93C1C7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593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99BB49-059A-01B1-CC79-9FE9F5C95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0CD01DE-E4F0-8604-38B4-68018DB63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1943AC-AAE9-14F5-A60A-B32CDD47E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07E50A-13D3-9342-7F32-632B47382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25C2AF2-F327-5718-9D02-FF76431F2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4345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FA49EEC3-49ED-1B08-9195-536FC5B954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9ECF0BB-EED0-44B0-3CDD-A59D5DFA8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013AB64-9BBB-0BF2-59AC-C0A72FBF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EEC45F-FBAE-EE42-E21D-791442434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5FDA6D-4EE2-2AC9-4FC7-80297EFD0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69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14E744-E41D-FE76-8B96-79ECA2784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07B73F7-6B39-B41A-CE0D-1CD20B6D8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FCF845-994E-EB48-BBBC-C82F1EC12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6A48D4C-1608-0DE1-9179-74D56533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F607AB-58B6-49F8-2E16-95D25C4A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9629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A800A0-BB51-623E-0E31-165328024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15682BA-0F8F-DB7D-F5D8-7E9DFA9DD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39E65F5-9EC9-8D04-6845-B3852C244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8EB4383-0166-7AD4-CB5E-B5EFEF36A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43C049E-D473-7901-07F7-7E8CE2C31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689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28492-1434-62A3-5AAE-E651D1070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B427AC-ADFD-0C17-7560-0011D64A68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78D7878-89BC-2E3D-EA09-563FF335F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752EB8B-B7F7-2265-4ABA-9052D7FC7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A04CCA3-3D2A-FCD2-9BCA-F8701D441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D7D8E3-E0ED-45B5-9552-D10DC527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9097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BDB3D-E2E8-13C8-C264-66FBBE3B0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427476D-7F9A-019F-A39A-48D326D36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D0D2F35-2BA1-468D-C2CF-489EAB66B5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8C4B4BD3-2CAC-625E-D2B3-1BD2BF27B3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CDB945E-1FAB-ECAF-574C-A78CA2AD7C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FC71CD2-3D22-B7F6-4735-E4CD2AF06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8490838-0428-E7C3-1E7C-4A6A5E319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B5571EA-6B3B-5729-239F-FFFACD98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708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EEEEBD-87C0-E7DD-7988-91734C108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368D345-7823-6FF7-4684-34325C81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71984C4-C24D-725E-5426-D65F85354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C551E42-392B-BD6B-0568-F7B1C503C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52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1DD10AC-C96D-D356-B247-F72CBCFDC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7C9E70F0-342A-ED48-74BA-11107A8C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C298C8-EBED-D05F-DAEF-FF3925184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557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A9964A-AD84-C10E-8626-9F8ED2E35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3CE83F-873B-1E7A-A6AD-940838C0B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ED60BAC-ED7F-D9D5-90DF-CAFD3EB834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B9D71F7-9DA6-AF35-C5FC-25D65D29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282F6E1-751D-EFF1-512A-29DD94E39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2EABE27-4E5D-1C2A-54ED-98D42EA4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3184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08BB4-11AB-7946-AD27-CC6C529C0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6660FA1-E7EC-B6F9-E892-827B1E583C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4061DD9-75C3-0B78-64CD-F54E58896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9C022E-5D39-D006-9576-C1B7F7A63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30E2179-A20C-FD06-3367-CE7B47A29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5EC0F5-DE4C-F9F7-5C1F-0E61181E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1068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46C7B10-E5C6-D569-09BD-C3604FBEA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C19EF5C-4A1B-CCEF-E8C3-61931EEFD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0EE4EB-C066-0034-C5C9-9D88FE6FBE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C9561-44CD-43EC-9004-A97E9C80D6AA}" type="datetimeFigureOut">
              <a:rPr lang="nl-NL" smtClean="0"/>
              <a:t>1-10-2024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3253272-7C3E-5BF3-9337-D1EF5A403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A6B4AB-9917-22E5-F202-28C840FCA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738DD-E8E8-41E1-AD5E-3E5E92AA329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971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D7B0A-37EB-3E76-ADED-49727A7C0C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57" r="11343"/>
          <a:stretch/>
        </p:blipFill>
        <p:spPr>
          <a:xfrm>
            <a:off x="20" y="10"/>
            <a:ext cx="9143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275865" y="-511"/>
            <a:ext cx="4592270" cy="9144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03414" y="3091928"/>
            <a:ext cx="6808922" cy="2387600"/>
          </a:xfrm>
        </p:spPr>
        <p:txBody>
          <a:bodyPr>
            <a:normAutofit/>
          </a:bodyPr>
          <a:lstStyle/>
          <a:p>
            <a:pPr algn="l"/>
            <a:endParaRPr lang="nl-NL" sz="5300" dirty="0">
              <a:solidFill>
                <a:schemeClr val="bg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7339422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03414" y="5624945"/>
            <a:ext cx="6808922" cy="592975"/>
          </a:xfrm>
        </p:spPr>
        <p:txBody>
          <a:bodyPr anchor="ctr">
            <a:normAutofit/>
          </a:bodyPr>
          <a:lstStyle/>
          <a:p>
            <a:pPr algn="l"/>
            <a:r>
              <a:rPr lang="nl-NL" sz="2700" b="1" dirty="0">
                <a:solidFill>
                  <a:schemeClr val="bg1"/>
                </a:solidFill>
              </a:rPr>
              <a:t>Present Perfect </a:t>
            </a:r>
            <a:r>
              <a:rPr lang="nl-NL" sz="2700" b="1" dirty="0" err="1">
                <a:solidFill>
                  <a:schemeClr val="bg1"/>
                </a:solidFill>
              </a:rPr>
              <a:t>vs</a:t>
            </a:r>
            <a:r>
              <a:rPr lang="nl-NL" sz="2700" b="1" dirty="0">
                <a:solidFill>
                  <a:schemeClr val="bg1"/>
                </a:solidFill>
              </a:rPr>
              <a:t> Present Perfect </a:t>
            </a:r>
            <a:r>
              <a:rPr lang="nl-NL" sz="2700" b="1" dirty="0" err="1">
                <a:solidFill>
                  <a:schemeClr val="bg1"/>
                </a:solidFill>
              </a:rPr>
              <a:t>Continuous</a:t>
            </a:r>
            <a:endParaRPr lang="nl-NL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0" name="Rectangle 2069">
            <a:extLst>
              <a:ext uri="{FF2B5EF4-FFF2-40B4-BE49-F238E27FC236}">
                <a16:creationId xmlns:a16="http://schemas.microsoft.com/office/drawing/2014/main" id="{117AB3D3-3C9C-4DED-809A-78734805B8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BE7F5BF-1D02-60BE-99B0-C0AE4CB3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246" y="386930"/>
            <a:ext cx="7549592" cy="1298448"/>
          </a:xfrm>
        </p:spPr>
        <p:txBody>
          <a:bodyPr anchor="b">
            <a:normAutofit/>
          </a:bodyPr>
          <a:lstStyle/>
          <a:p>
            <a:r>
              <a:rPr lang="nl-NL" sz="4200" b="1" dirty="0"/>
              <a:t>Wat valt je op?</a:t>
            </a:r>
            <a:br>
              <a:rPr lang="nl-NL" sz="4200" b="1" dirty="0"/>
            </a:br>
            <a:endParaRPr lang="nl-NL" sz="4200" b="1" dirty="0"/>
          </a:p>
        </p:txBody>
      </p:sp>
      <p:sp>
        <p:nvSpPr>
          <p:cNvPr id="2072" name="Rectangle 2071">
            <a:extLst>
              <a:ext uri="{FF2B5EF4-FFF2-40B4-BE49-F238E27FC236}">
                <a16:creationId xmlns:a16="http://schemas.microsoft.com/office/drawing/2014/main" id="{3A9A4357-BD1D-4622-A4FE-766E6AB8D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-1" y="1998845"/>
            <a:ext cx="8590945" cy="7816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Rectangle 2073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8537521" cy="42679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1D0846-3AF0-7550-B4B0-C28575C76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45" y="2599509"/>
            <a:ext cx="3398174" cy="363945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4000" dirty="0"/>
              <a:t>Present perfect </a:t>
            </a:r>
            <a:r>
              <a:rPr lang="nl-NL" sz="4000" dirty="0" err="1"/>
              <a:t>continuous</a:t>
            </a:r>
            <a:endParaRPr lang="nl-NL" sz="4000" dirty="0"/>
          </a:p>
        </p:txBody>
      </p:sp>
      <p:pic>
        <p:nvPicPr>
          <p:cNvPr id="2050" name="Picture 2" descr="continuous clipart 20 free Cliparts | Download images on Clipground 2022">
            <a:extLst>
              <a:ext uri="{FF2B5EF4-FFF2-40B4-BE49-F238E27FC236}">
                <a16:creationId xmlns:a16="http://schemas.microsoft.com/office/drawing/2014/main" id="{60A11FB3-DF21-91B9-F694-ADB79703AA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4" r="1159"/>
          <a:stretch/>
        </p:blipFill>
        <p:spPr bwMode="auto">
          <a:xfrm>
            <a:off x="4433649" y="2484255"/>
            <a:ext cx="3862707" cy="3714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6" name="Rectangle 2075">
            <a:extLst>
              <a:ext uri="{FF2B5EF4-FFF2-40B4-BE49-F238E27FC236}">
                <a16:creationId xmlns:a16="http://schemas.microsoft.com/office/drawing/2014/main" id="{E6995CE5-F890-4ABA-82A2-26507CE8D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323318" y="2332075"/>
            <a:ext cx="781700" cy="11428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9" name="Rectangle 307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11 best Jas aandoen images on Pinterest | Dit ben ik, Billboard and ...">
            <a:extLst>
              <a:ext uri="{FF2B5EF4-FFF2-40B4-BE49-F238E27FC236}">
                <a16:creationId xmlns:a16="http://schemas.microsoft.com/office/drawing/2014/main" id="{2E2ED3AC-AB5E-2DC6-1538-6BFC15AA60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96" r="2" b="1015"/>
          <a:stretch/>
        </p:blipFill>
        <p:spPr bwMode="auto">
          <a:xfrm>
            <a:off x="20" y="10"/>
            <a:ext cx="725221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81" name="Rectangle 308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843764" y="0"/>
            <a:ext cx="530023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430F6DC-0692-044A-210A-B7FC8D857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8707" y="365125"/>
            <a:ext cx="2866642" cy="1899912"/>
          </a:xfrm>
        </p:spPr>
        <p:txBody>
          <a:bodyPr>
            <a:normAutofit/>
          </a:bodyPr>
          <a:lstStyle/>
          <a:p>
            <a:r>
              <a:rPr lang="nl-NL" sz="3500" b="1" dirty="0"/>
              <a:t>Wie weet het nog?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21B9F5E-78CD-9A9E-DFF8-0AA59F97C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1934" y="2265037"/>
            <a:ext cx="2866641" cy="361205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4000" b="1" dirty="0" err="1"/>
              <a:t>Fyne</a:t>
            </a:r>
            <a:r>
              <a:rPr lang="nl-NL" sz="4000" b="1" dirty="0"/>
              <a:t> jas</a:t>
            </a:r>
          </a:p>
          <a:p>
            <a:pPr marL="0" indent="0">
              <a:buNone/>
            </a:pPr>
            <a:endParaRPr lang="nl-NL" sz="4000" b="1" dirty="0"/>
          </a:p>
          <a:p>
            <a:pPr marL="0" indent="0">
              <a:buNone/>
            </a:pPr>
            <a:r>
              <a:rPr lang="nl-NL" sz="2900" dirty="0"/>
              <a:t>For </a:t>
            </a:r>
          </a:p>
          <a:p>
            <a:pPr marL="0" indent="0">
              <a:buNone/>
            </a:pPr>
            <a:r>
              <a:rPr lang="nl-NL" sz="2900" dirty="0" err="1"/>
              <a:t>Yet</a:t>
            </a:r>
            <a:endParaRPr lang="nl-NL" sz="2900" dirty="0"/>
          </a:p>
          <a:p>
            <a:pPr marL="0" indent="0">
              <a:buNone/>
            </a:pPr>
            <a:r>
              <a:rPr lang="nl-NL" sz="2900" dirty="0"/>
              <a:t>Never</a:t>
            </a:r>
          </a:p>
          <a:p>
            <a:pPr marL="0" indent="0">
              <a:buNone/>
            </a:pPr>
            <a:r>
              <a:rPr lang="nl-NL" sz="2900" dirty="0"/>
              <a:t>Ever</a:t>
            </a:r>
          </a:p>
          <a:p>
            <a:pPr marL="0" indent="0">
              <a:buNone/>
            </a:pPr>
            <a:r>
              <a:rPr lang="nl-NL" sz="2900" dirty="0"/>
              <a:t>Just</a:t>
            </a:r>
          </a:p>
          <a:p>
            <a:pPr marL="0" indent="0">
              <a:buNone/>
            </a:pPr>
            <a:r>
              <a:rPr lang="nl-NL" sz="2900" dirty="0" err="1"/>
              <a:t>Already</a:t>
            </a:r>
            <a:r>
              <a:rPr lang="nl-NL" sz="2900" dirty="0"/>
              <a:t> / </a:t>
            </a:r>
            <a:r>
              <a:rPr lang="nl-NL" sz="2900" dirty="0" err="1"/>
              <a:t>always</a:t>
            </a:r>
            <a:endParaRPr lang="nl-NL" sz="2900" dirty="0"/>
          </a:p>
          <a:p>
            <a:pPr marL="0" indent="0">
              <a:buNone/>
            </a:pPr>
            <a:r>
              <a:rPr lang="nl-NL" sz="2900" dirty="0" err="1"/>
              <a:t>since</a:t>
            </a:r>
            <a:endParaRPr lang="nl-NL" sz="2900" dirty="0"/>
          </a:p>
          <a:p>
            <a:pPr marL="0" indent="0">
              <a:buNone/>
            </a:pPr>
            <a:endParaRPr lang="nl-NL" sz="1700" dirty="0"/>
          </a:p>
          <a:p>
            <a:pPr marL="0" indent="0">
              <a:buNone/>
            </a:pPr>
            <a:endParaRPr lang="nl-NL" sz="1700" dirty="0"/>
          </a:p>
        </p:txBody>
      </p:sp>
    </p:spTree>
    <p:extLst>
      <p:ext uri="{BB962C8B-B14F-4D97-AF65-F5344CB8AC3E}">
        <p14:creationId xmlns:p14="http://schemas.microsoft.com/office/powerpoint/2010/main" val="74597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FFFFFF"/>
                </a:solidFill>
              </a:rPr>
              <a:t>Present Perfect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35480" y="591344"/>
            <a:ext cx="5701015" cy="5585619"/>
          </a:xfrm>
        </p:spPr>
        <p:txBody>
          <a:bodyPr anchor="ctr">
            <a:normAutofit/>
          </a:bodyPr>
          <a:lstStyle/>
          <a:p>
            <a:r>
              <a:rPr lang="nl-NL" sz="2500" dirty="0"/>
              <a:t>In het verleden begonnen en nog bezig</a:t>
            </a:r>
          </a:p>
          <a:p>
            <a:r>
              <a:rPr lang="nl-NL" sz="2500" dirty="0"/>
              <a:t>In het verleden gebeurd, resultaat is nog merkbaar</a:t>
            </a:r>
          </a:p>
          <a:p>
            <a:r>
              <a:rPr lang="nl-NL" sz="2500" dirty="0"/>
              <a:t>Iets is kortgeleden gebeurd</a:t>
            </a:r>
          </a:p>
          <a:p>
            <a:endParaRPr lang="nl-NL" sz="2500" dirty="0"/>
          </a:p>
          <a:p>
            <a:r>
              <a:rPr lang="nl-NL" sz="2500" dirty="0"/>
              <a:t>FYNE JAS </a:t>
            </a:r>
          </a:p>
          <a:p>
            <a:pPr marL="0" indent="0">
              <a:buNone/>
            </a:pPr>
            <a:endParaRPr lang="nl-NL" sz="2500" i="1" dirty="0"/>
          </a:p>
          <a:p>
            <a:pPr marL="0" indent="0">
              <a:buNone/>
            </a:pPr>
            <a:r>
              <a:rPr lang="nl-NL" sz="2500" i="1" dirty="0"/>
              <a:t>I </a:t>
            </a:r>
            <a:r>
              <a:rPr lang="nl-NL" sz="2500" b="1" i="1" dirty="0"/>
              <a:t>have </a:t>
            </a:r>
            <a:r>
              <a:rPr lang="nl-NL" sz="2500" i="1" dirty="0"/>
              <a:t>never</a:t>
            </a:r>
            <a:r>
              <a:rPr lang="nl-NL" sz="2500" b="1" i="1" dirty="0"/>
              <a:t> </a:t>
            </a:r>
            <a:r>
              <a:rPr lang="nl-NL" sz="2500" b="1" i="1" dirty="0" err="1"/>
              <a:t>seen</a:t>
            </a:r>
            <a:r>
              <a:rPr lang="nl-NL" sz="2500" b="1" i="1" dirty="0"/>
              <a:t> </a:t>
            </a:r>
            <a:r>
              <a:rPr lang="nl-NL" sz="2500" i="1" dirty="0" err="1"/>
              <a:t>that</a:t>
            </a:r>
            <a:r>
              <a:rPr lang="nl-NL" sz="2500" i="1" dirty="0"/>
              <a:t> movie.</a:t>
            </a:r>
          </a:p>
          <a:p>
            <a:pPr marL="0" indent="0">
              <a:buNone/>
            </a:pPr>
            <a:endParaRPr lang="nl-NL" sz="2500" i="1" dirty="0"/>
          </a:p>
          <a:p>
            <a:pPr marL="0" indent="0">
              <a:buNone/>
            </a:pPr>
            <a:r>
              <a:rPr lang="nl-NL" sz="2500" b="1" i="1" dirty="0"/>
              <a:t>Have </a:t>
            </a:r>
            <a:r>
              <a:rPr lang="nl-NL" sz="2500" i="1" dirty="0" err="1"/>
              <a:t>you</a:t>
            </a:r>
            <a:r>
              <a:rPr lang="nl-NL" sz="2500" b="1" i="1" dirty="0"/>
              <a:t> </a:t>
            </a:r>
            <a:r>
              <a:rPr lang="nl-NL" sz="2500" b="1" i="1" dirty="0" err="1"/>
              <a:t>finished</a:t>
            </a:r>
            <a:r>
              <a:rPr lang="nl-NL" sz="2500" b="1" i="1" dirty="0"/>
              <a:t> </a:t>
            </a:r>
            <a:r>
              <a:rPr lang="nl-NL" sz="2500" i="1" dirty="0" err="1"/>
              <a:t>your</a:t>
            </a:r>
            <a:r>
              <a:rPr lang="nl-NL" sz="2500" i="1" dirty="0"/>
              <a:t> </a:t>
            </a:r>
            <a:r>
              <a:rPr lang="nl-NL" sz="2500" i="1" dirty="0" err="1"/>
              <a:t>homework</a:t>
            </a:r>
            <a:r>
              <a:rPr lang="nl-NL" sz="2500" i="1" dirty="0"/>
              <a:t> </a:t>
            </a:r>
            <a:r>
              <a:rPr lang="nl-NL" sz="2500" i="1" dirty="0" err="1"/>
              <a:t>yet</a:t>
            </a:r>
            <a:r>
              <a:rPr lang="nl-NL" sz="2500" i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96346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10FFA2-4B8B-00AB-DDC9-2E30F9232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500" b="1" dirty="0"/>
              <a:t>Hoe zou je deze zinnen vertalen?</a:t>
            </a:r>
          </a:p>
        </p:txBody>
      </p:sp>
      <p:sp>
        <p:nvSpPr>
          <p:cNvPr id="4" name="Tekstballon: ovaal 3">
            <a:extLst>
              <a:ext uri="{FF2B5EF4-FFF2-40B4-BE49-F238E27FC236}">
                <a16:creationId xmlns:a16="http://schemas.microsoft.com/office/drawing/2014/main" id="{9654B5A0-77A1-A1B7-2ACF-0F72CD68BF79}"/>
              </a:ext>
            </a:extLst>
          </p:cNvPr>
          <p:cNvSpPr/>
          <p:nvPr/>
        </p:nvSpPr>
        <p:spPr>
          <a:xfrm>
            <a:off x="5004048" y="1726596"/>
            <a:ext cx="2736304" cy="1584176"/>
          </a:xfrm>
          <a:prstGeom prst="wedgeEllipseCallout">
            <a:avLst>
              <a:gd name="adj1" fmla="val 36476"/>
              <a:gd name="adj2" fmla="val -6781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500" b="1" dirty="0"/>
              <a:t>Ik wacht al uren op de bus!</a:t>
            </a:r>
          </a:p>
        </p:txBody>
      </p:sp>
      <p:sp>
        <p:nvSpPr>
          <p:cNvPr id="5" name="Tekstballon: ovaal 4">
            <a:extLst>
              <a:ext uri="{FF2B5EF4-FFF2-40B4-BE49-F238E27FC236}">
                <a16:creationId xmlns:a16="http://schemas.microsoft.com/office/drawing/2014/main" id="{2C51369B-A32E-F7E9-B6A3-6ACDAF0EBC7D}"/>
              </a:ext>
            </a:extLst>
          </p:cNvPr>
          <p:cNvSpPr/>
          <p:nvPr/>
        </p:nvSpPr>
        <p:spPr>
          <a:xfrm>
            <a:off x="628650" y="2245634"/>
            <a:ext cx="2359174" cy="1831437"/>
          </a:xfrm>
          <a:prstGeom prst="wedgeEllipseCallou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b="1" dirty="0"/>
              <a:t>We wonen hier al jaren</a:t>
            </a:r>
          </a:p>
        </p:txBody>
      </p:sp>
      <p:sp>
        <p:nvSpPr>
          <p:cNvPr id="6" name="Tekstballon: ovaal 5">
            <a:extLst>
              <a:ext uri="{FF2B5EF4-FFF2-40B4-BE49-F238E27FC236}">
                <a16:creationId xmlns:a16="http://schemas.microsoft.com/office/drawing/2014/main" id="{345A6797-AE2E-C7C3-BEBB-38B7FA84E78E}"/>
              </a:ext>
            </a:extLst>
          </p:cNvPr>
          <p:cNvSpPr/>
          <p:nvPr/>
        </p:nvSpPr>
        <p:spPr>
          <a:xfrm>
            <a:off x="3149386" y="4077071"/>
            <a:ext cx="3421291" cy="2146315"/>
          </a:xfrm>
          <a:prstGeom prst="wedgeEllipseCallout">
            <a:avLst>
              <a:gd name="adj1" fmla="val 87176"/>
              <a:gd name="adj2" fmla="val 278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b="1" dirty="0"/>
              <a:t>Ik ben de laatste tijd veel aan het sporten</a:t>
            </a:r>
          </a:p>
        </p:txBody>
      </p:sp>
    </p:spTree>
    <p:extLst>
      <p:ext uri="{BB962C8B-B14F-4D97-AF65-F5344CB8AC3E}">
        <p14:creationId xmlns:p14="http://schemas.microsoft.com/office/powerpoint/2010/main" val="263501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nl-NL" b="1" dirty="0">
                <a:solidFill>
                  <a:srgbClr val="FFFFFF"/>
                </a:solidFill>
              </a:rPr>
              <a:t>Present Perfect </a:t>
            </a:r>
            <a:r>
              <a:rPr lang="nl-NL" b="1" dirty="0" err="1">
                <a:solidFill>
                  <a:srgbClr val="FFFFFF"/>
                </a:solidFill>
              </a:rPr>
              <a:t>Continuous</a:t>
            </a:r>
            <a:endParaRPr lang="nl-NL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35480" y="591344"/>
            <a:ext cx="5484991" cy="5585619"/>
          </a:xfrm>
        </p:spPr>
        <p:txBody>
          <a:bodyPr anchor="ctr">
            <a:noAutofit/>
          </a:bodyPr>
          <a:lstStyle/>
          <a:p>
            <a:endParaRPr lang="nl-NL" sz="2500" dirty="0"/>
          </a:p>
          <a:p>
            <a:r>
              <a:rPr lang="nl-NL" sz="2500" dirty="0"/>
              <a:t>Je bent al een tijd met iets bezig</a:t>
            </a:r>
          </a:p>
          <a:p>
            <a:r>
              <a:rPr lang="nl-NL" sz="2500" dirty="0"/>
              <a:t>De focus ligt op de actie</a:t>
            </a:r>
          </a:p>
          <a:p>
            <a:r>
              <a:rPr lang="nl-NL" sz="2500" dirty="0"/>
              <a:t>Je bent geïrriteerd omdat iets lang duurt</a:t>
            </a:r>
          </a:p>
          <a:p>
            <a:pPr marL="0" indent="0">
              <a:buNone/>
            </a:pPr>
            <a:endParaRPr lang="nl-NL" sz="2500" dirty="0"/>
          </a:p>
          <a:p>
            <a:pPr marL="0" indent="0">
              <a:buNone/>
            </a:pPr>
            <a:br>
              <a:rPr lang="nl-NL" sz="2500" dirty="0"/>
            </a:br>
            <a:r>
              <a:rPr lang="nl-NL" sz="2500" i="1" dirty="0"/>
              <a:t>I </a:t>
            </a:r>
            <a:r>
              <a:rPr lang="nl-NL" sz="2500" b="1" i="1" dirty="0"/>
              <a:t>have been </a:t>
            </a:r>
            <a:r>
              <a:rPr lang="nl-NL" sz="2500" b="1" i="1" dirty="0" err="1"/>
              <a:t>eating</a:t>
            </a:r>
            <a:r>
              <a:rPr lang="nl-NL" sz="2500" b="1" i="1" dirty="0"/>
              <a:t> </a:t>
            </a:r>
            <a:r>
              <a:rPr lang="nl-NL" sz="2500" i="1" dirty="0"/>
              <a:t>a lot </a:t>
            </a:r>
            <a:r>
              <a:rPr lang="nl-NL" sz="2500" i="1" dirty="0" err="1"/>
              <a:t>healthier</a:t>
            </a:r>
            <a:r>
              <a:rPr lang="nl-NL" sz="2500" i="1" dirty="0"/>
              <a:t> </a:t>
            </a:r>
            <a:r>
              <a:rPr lang="nl-NL" sz="2500" i="1" dirty="0" err="1"/>
              <a:t>lately</a:t>
            </a:r>
            <a:r>
              <a:rPr lang="nl-NL" sz="2500" i="1" dirty="0"/>
              <a:t> </a:t>
            </a:r>
            <a:br>
              <a:rPr lang="nl-NL" sz="2500" i="1" dirty="0"/>
            </a:br>
            <a:r>
              <a:rPr lang="nl-NL" sz="2500" dirty="0"/>
              <a:t>(De focus ligt op hoe je hebt gegeten, niet op het resultaat)</a:t>
            </a:r>
            <a:br>
              <a:rPr lang="nl-NL" sz="2500" dirty="0"/>
            </a:br>
            <a:endParaRPr lang="nl-NL" sz="2500" dirty="0"/>
          </a:p>
          <a:p>
            <a:pPr marL="0" indent="0">
              <a:buNone/>
            </a:pPr>
            <a:r>
              <a:rPr lang="nl-NL" sz="2500" i="1" dirty="0"/>
              <a:t>I </a:t>
            </a:r>
            <a:r>
              <a:rPr lang="nl-NL" sz="2500" b="1" i="1" dirty="0"/>
              <a:t>have been </a:t>
            </a:r>
            <a:r>
              <a:rPr lang="nl-NL" sz="2500" b="1" i="1" dirty="0" err="1"/>
              <a:t>waiting</a:t>
            </a:r>
            <a:r>
              <a:rPr lang="nl-NL" sz="2500" b="1" i="1" dirty="0"/>
              <a:t> </a:t>
            </a:r>
            <a:r>
              <a:rPr lang="nl-NL" sz="2500" i="1" dirty="0"/>
              <a:t>here </a:t>
            </a:r>
            <a:r>
              <a:rPr lang="nl-NL" sz="2500" i="1" dirty="0" err="1"/>
              <a:t>for</a:t>
            </a:r>
            <a:r>
              <a:rPr lang="nl-NL" sz="2500" i="1" dirty="0"/>
              <a:t> 30 minutes! </a:t>
            </a:r>
            <a:br>
              <a:rPr lang="nl-NL" sz="2500" i="1" dirty="0"/>
            </a:br>
            <a:r>
              <a:rPr lang="nl-NL" sz="2500" dirty="0"/>
              <a:t>(Daar ben ik boos over)</a:t>
            </a:r>
            <a:endParaRPr lang="nl-NL" sz="2500" i="1" dirty="0"/>
          </a:p>
        </p:txBody>
      </p:sp>
    </p:spTree>
    <p:extLst>
      <p:ext uri="{BB962C8B-B14F-4D97-AF65-F5344CB8AC3E}">
        <p14:creationId xmlns:p14="http://schemas.microsoft.com/office/powerpoint/2010/main" val="1160687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Hand holding a pen shading number on a sheet">
            <a:extLst>
              <a:ext uri="{FF2B5EF4-FFF2-40B4-BE49-F238E27FC236}">
                <a16:creationId xmlns:a16="http://schemas.microsoft.com/office/drawing/2014/main" id="{104070F1-6CB6-C246-6F03-0C39CEFFAEF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l="11000" r="-2" b="-2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84DA94-716E-0EC3-B2F0-63849BA99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789040"/>
            <a:ext cx="6858000" cy="2394080"/>
          </a:xfr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65000"/>
                <a:lumOff val="35000"/>
              </a:schemeClr>
            </a:solidFill>
          </a:ln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 defTabSz="914400"/>
            <a:r>
              <a:rPr lang="en-US" sz="8000" b="1" dirty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Year 3 grammar sheet</a:t>
            </a:r>
          </a:p>
        </p:txBody>
      </p:sp>
    </p:spTree>
    <p:extLst>
      <p:ext uri="{BB962C8B-B14F-4D97-AF65-F5344CB8AC3E}">
        <p14:creationId xmlns:p14="http://schemas.microsoft.com/office/powerpoint/2010/main" val="5779561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C009783-173B-03E0-D4AD-E0329CC49F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426544"/>
              </p:ext>
            </p:extLst>
          </p:nvPr>
        </p:nvGraphicFramePr>
        <p:xfrm>
          <a:off x="24318" y="0"/>
          <a:ext cx="8856984" cy="7480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1338">
                  <a:extLst>
                    <a:ext uri="{9D8B030D-6E8A-4147-A177-3AD203B41FA5}">
                      <a16:colId xmlns:a16="http://schemas.microsoft.com/office/drawing/2014/main" val="2662367186"/>
                    </a:ext>
                  </a:extLst>
                </a:gridCol>
                <a:gridCol w="4271198">
                  <a:extLst>
                    <a:ext uri="{9D8B030D-6E8A-4147-A177-3AD203B41FA5}">
                      <a16:colId xmlns:a16="http://schemas.microsoft.com/office/drawing/2014/main" val="368966190"/>
                    </a:ext>
                  </a:extLst>
                </a:gridCol>
                <a:gridCol w="3134448">
                  <a:extLst>
                    <a:ext uri="{9D8B030D-6E8A-4147-A177-3AD203B41FA5}">
                      <a16:colId xmlns:a16="http://schemas.microsoft.com/office/drawing/2014/main" val="194897525"/>
                    </a:ext>
                  </a:extLst>
                </a:gridCol>
              </a:tblGrid>
              <a:tr h="576063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nl-NL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 perfect</a:t>
                      </a:r>
                    </a:p>
                  </a:txBody>
                  <a:tcPr marL="61928" marR="61928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Present perfect </a:t>
                      </a:r>
                      <a:r>
                        <a:rPr lang="nl-NL" sz="1500" b="1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continuous</a:t>
                      </a:r>
                      <a:endParaRPr lang="nl-NL" sz="15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608957"/>
                  </a:ext>
                </a:extLst>
              </a:tr>
              <a:tr h="1268761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Wanneer gebruiken</a:t>
                      </a: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In het verleden begonnen en nog bezig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In het verleden gebeurd, resultaat nog merkbaar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Kort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geleden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gebeurd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In het verleden begonnen, nog bezig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In het verleden gebeurd, resultaat nog merkbaar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extLst>
                  <a:ext uri="{0D108BD9-81ED-4DB2-BD59-A6C34878D82A}">
                    <a16:rowId xmlns:a16="http://schemas.microsoft.com/office/drawing/2014/main" val="1559055894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32460" algn="l"/>
                        </a:tabLs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Nadruk</a:t>
                      </a: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32460" algn="l"/>
                        </a:tabLst>
                      </a:pP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Nadruk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ligt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 het </a:t>
                      </a:r>
                      <a:r>
                        <a:rPr lang="en-GB" sz="15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resultaat</a:t>
                      </a:r>
                      <a:endParaRPr lang="nl-NL" sz="15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32460" algn="l"/>
                        </a:tabLst>
                      </a:pP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For, yet, never, ever, just, already, since, how long…? Fyne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jas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he?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500" b="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Nadruk</a:t>
                      </a:r>
                      <a:r>
                        <a:rPr lang="en-GB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500" b="0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ligt</a:t>
                      </a:r>
                      <a:r>
                        <a:rPr lang="en-GB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 de </a:t>
                      </a:r>
                      <a:r>
                        <a:rPr lang="en-GB" sz="1500" b="1" kern="12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actie</a:t>
                      </a:r>
                      <a:endParaRPr lang="nl-NL" sz="15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 kan in de zin staan hoe lang iets al bezig is.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extLst>
                  <a:ext uri="{0D108BD9-81ED-4DB2-BD59-A6C34878D82A}">
                    <a16:rowId xmlns:a16="http://schemas.microsoft.com/office/drawing/2014/main" val="3752741948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32460" algn="l"/>
                        </a:tabLs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Bevestigende zinnen</a:t>
                      </a: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632460" algn="l"/>
                        </a:tabLs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Have/has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v.dw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  </a:t>
                      </a:r>
                      <a:b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v.dw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 ww. + ed of  3e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rijtje</a:t>
                      </a:r>
                      <a:b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  <a:tab pos="632460" algn="l"/>
                        </a:tabLs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</a:t>
                      </a: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she/he/it</a:t>
                      </a:r>
                      <a:b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alle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andere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personen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632460" algn="l"/>
                        </a:tabLs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been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best friends since kindergarten.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GB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 / has + been + ww. + </a:t>
                      </a:r>
                      <a:r>
                        <a:rPr lang="en-GB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</a:t>
                      </a:r>
                      <a:r>
                        <a:rPr lang="en-GB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He </a:t>
                      </a:r>
                      <a:r>
                        <a:rPr lang="en-US" sz="1500" b="0" u="sng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 been watching</a:t>
                      </a:r>
                      <a:r>
                        <a:rPr lang="en-US" sz="1500" b="0" kern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for so long, his eyes have turned red.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extLst>
                  <a:ext uri="{0D108BD9-81ED-4DB2-BD59-A6C34878D82A}">
                    <a16:rowId xmlns:a16="http://schemas.microsoft.com/office/drawing/2014/main" val="2000566286"/>
                  </a:ext>
                </a:extLst>
              </a:tr>
              <a:tr h="1028346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Vraagzinnen</a:t>
                      </a: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Have/has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onderwerp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v.dw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 ever </a:t>
                      </a: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seen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that movie?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Have/has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onderwerp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been + ww.+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 </a:t>
                      </a: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been working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since 5 o’clock?</a:t>
                      </a:r>
                      <a:b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extLst>
                  <a:ext uri="{0D108BD9-81ED-4DB2-BD59-A6C34878D82A}">
                    <a16:rowId xmlns:a16="http://schemas.microsoft.com/office/drawing/2014/main" val="4940800"/>
                  </a:ext>
                </a:extLst>
              </a:tr>
              <a:tr h="170118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nl-NL" sz="1500" b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Ontkenningen</a:t>
                      </a: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  <a:tabLst>
                          <a:tab pos="457200" algn="l"/>
                        </a:tabLst>
                      </a:pP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Onderwerp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haven’t / hasn’t 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v.dw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 </a:t>
                      </a: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haven’t won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prize yet.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Onderwerp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have/has + not + been + ww. + </a:t>
                      </a:r>
                      <a:r>
                        <a:rPr lang="en-US" sz="15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</a:t>
                      </a:r>
                      <a:r>
                        <a:rPr lang="en-US" sz="1500" b="0" u="sng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haven’t been listening</a:t>
                      </a:r>
                      <a:r>
                        <a:rPr lang="en-US" sz="15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  <a:endParaRPr lang="nl-NL" sz="15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1928" marR="61928" marT="0" marB="0"/>
                </a:tc>
                <a:extLst>
                  <a:ext uri="{0D108BD9-81ED-4DB2-BD59-A6C34878D82A}">
                    <a16:rowId xmlns:a16="http://schemas.microsoft.com/office/drawing/2014/main" val="57500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980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8E4DD4-CBF1-BE9D-FEFD-6963BCAD0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5602"/>
          </a:xfrm>
        </p:spPr>
        <p:txBody>
          <a:bodyPr/>
          <a:lstStyle/>
          <a:p>
            <a:r>
              <a:rPr lang="nl-NL" dirty="0"/>
              <a:t>Quiz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F6E63A6-AF14-91AB-2C75-2918A63E6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80729"/>
            <a:ext cx="7886700" cy="5196234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nl-NL" dirty="0"/>
              <a:t>How long _________ </a:t>
            </a:r>
            <a:r>
              <a:rPr lang="nl-NL" dirty="0" err="1"/>
              <a:t>you</a:t>
            </a:r>
            <a:r>
              <a:rPr lang="nl-NL" dirty="0"/>
              <a:t> ________ (</a:t>
            </a:r>
            <a:r>
              <a:rPr lang="nl-NL" dirty="0" err="1"/>
              <a:t>be</a:t>
            </a:r>
            <a:r>
              <a:rPr lang="nl-NL" dirty="0"/>
              <a:t>) in Canada?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l-NL" dirty="0"/>
              <a:t>I ______________________ (have) </a:t>
            </a:r>
            <a:r>
              <a:rPr lang="nl-NL" dirty="0" err="1"/>
              <a:t>the</a:t>
            </a:r>
            <a:r>
              <a:rPr lang="nl-NL" dirty="0"/>
              <a:t> </a:t>
            </a:r>
            <a:r>
              <a:rPr lang="nl-NL" dirty="0" err="1"/>
              <a:t>same</a:t>
            </a:r>
            <a:r>
              <a:rPr lang="nl-NL" dirty="0"/>
              <a:t> </a:t>
            </a:r>
            <a:r>
              <a:rPr lang="nl-NL" dirty="0" err="1"/>
              <a:t>car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five </a:t>
            </a:r>
            <a:r>
              <a:rPr lang="nl-NL" dirty="0" err="1"/>
              <a:t>years</a:t>
            </a:r>
            <a:r>
              <a:rPr lang="nl-NL" dirty="0"/>
              <a:t> </a:t>
            </a:r>
            <a:r>
              <a:rPr lang="nl-NL" dirty="0" err="1"/>
              <a:t>now</a:t>
            </a:r>
            <a:r>
              <a:rPr lang="nl-NL" dirty="0"/>
              <a:t>, </a:t>
            </a:r>
            <a:r>
              <a:rPr lang="nl-NL" dirty="0" err="1"/>
              <a:t>I’m</a:t>
            </a:r>
            <a:r>
              <a:rPr lang="nl-NL" dirty="0"/>
              <a:t> thinking of </a:t>
            </a:r>
            <a:r>
              <a:rPr lang="nl-NL" dirty="0" err="1"/>
              <a:t>getting</a:t>
            </a:r>
            <a:r>
              <a:rPr lang="nl-NL" dirty="0"/>
              <a:t> a new </a:t>
            </a:r>
            <a:r>
              <a:rPr lang="nl-NL" dirty="0" err="1"/>
              <a:t>one</a:t>
            </a:r>
            <a:r>
              <a:rPr lang="nl-NL" dirty="0"/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l-NL" dirty="0"/>
              <a:t>Matt </a:t>
            </a:r>
            <a:r>
              <a:rPr lang="nl-NL" dirty="0" err="1"/>
              <a:t>and</a:t>
            </a:r>
            <a:r>
              <a:rPr lang="nl-NL" dirty="0"/>
              <a:t> Sarah _____________________ (</a:t>
            </a:r>
            <a:r>
              <a:rPr lang="nl-NL" dirty="0" err="1"/>
              <a:t>see</a:t>
            </a:r>
            <a:r>
              <a:rPr lang="nl-NL" dirty="0"/>
              <a:t>) a marriage counselor </a:t>
            </a:r>
            <a:r>
              <a:rPr lang="nl-NL" dirty="0" err="1"/>
              <a:t>because</a:t>
            </a:r>
            <a:r>
              <a:rPr lang="nl-NL" dirty="0"/>
              <a:t> </a:t>
            </a:r>
            <a:r>
              <a:rPr lang="nl-NL" dirty="0" err="1"/>
              <a:t>they’ve</a:t>
            </a:r>
            <a:r>
              <a:rPr lang="nl-NL" dirty="0"/>
              <a:t> been </a:t>
            </a:r>
            <a:r>
              <a:rPr lang="nl-NL" dirty="0" err="1"/>
              <a:t>having</a:t>
            </a:r>
            <a:r>
              <a:rPr lang="nl-NL" dirty="0"/>
              <a:t> </a:t>
            </a:r>
            <a:r>
              <a:rPr lang="nl-NL" dirty="0" err="1"/>
              <a:t>some</a:t>
            </a:r>
            <a:r>
              <a:rPr lang="nl-NL" dirty="0"/>
              <a:t> issues </a:t>
            </a:r>
            <a:r>
              <a:rPr lang="nl-NL" dirty="0" err="1"/>
              <a:t>lately</a:t>
            </a:r>
            <a:r>
              <a:rPr lang="nl-NL" dirty="0"/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l-NL" dirty="0" err="1"/>
              <a:t>Lately</a:t>
            </a:r>
            <a:r>
              <a:rPr lang="nl-NL" dirty="0"/>
              <a:t>, I ____________________ (</a:t>
            </a:r>
            <a:r>
              <a:rPr lang="nl-NL" dirty="0" err="1"/>
              <a:t>think</a:t>
            </a:r>
            <a:r>
              <a:rPr lang="nl-NL" dirty="0"/>
              <a:t>) </a:t>
            </a:r>
            <a:r>
              <a:rPr lang="nl-NL" dirty="0" err="1"/>
              <a:t>about</a:t>
            </a:r>
            <a:r>
              <a:rPr lang="nl-NL" dirty="0"/>
              <a:t> </a:t>
            </a:r>
            <a:r>
              <a:rPr lang="nl-NL" dirty="0" err="1"/>
              <a:t>changing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career</a:t>
            </a:r>
            <a:r>
              <a:rPr lang="nl-NL" dirty="0"/>
              <a:t> </a:t>
            </a:r>
            <a:r>
              <a:rPr lang="nl-NL" dirty="0" err="1"/>
              <a:t>because</a:t>
            </a:r>
            <a:r>
              <a:rPr lang="nl-NL" dirty="0"/>
              <a:t> I _______________ (</a:t>
            </a:r>
            <a:r>
              <a:rPr lang="nl-NL" dirty="0" err="1"/>
              <a:t>become</a:t>
            </a:r>
            <a:r>
              <a:rPr lang="nl-NL" dirty="0"/>
              <a:t>) </a:t>
            </a:r>
            <a:r>
              <a:rPr lang="nl-NL" dirty="0" err="1"/>
              <a:t>dissatisfied</a:t>
            </a:r>
            <a:r>
              <a:rPr lang="nl-NL" dirty="0"/>
              <a:t> </a:t>
            </a:r>
            <a:r>
              <a:rPr lang="nl-NL" dirty="0" err="1"/>
              <a:t>with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work</a:t>
            </a:r>
            <a:r>
              <a:rPr lang="nl-NL" dirty="0"/>
              <a:t>.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nl-NL" dirty="0"/>
              <a:t>I __________________(</a:t>
            </a:r>
            <a:r>
              <a:rPr lang="nl-NL" dirty="0" err="1"/>
              <a:t>see</a:t>
            </a:r>
            <a:r>
              <a:rPr lang="nl-NL" dirty="0"/>
              <a:t>) Judy </a:t>
            </a:r>
            <a:r>
              <a:rPr lang="nl-NL" dirty="0" err="1"/>
              <a:t>for</a:t>
            </a:r>
            <a:r>
              <a:rPr lang="nl-NL" dirty="0"/>
              <a:t> more </a:t>
            </a:r>
            <a:r>
              <a:rPr lang="nl-NL" dirty="0" err="1"/>
              <a:t>than</a:t>
            </a:r>
            <a:r>
              <a:rPr lang="nl-NL" dirty="0"/>
              <a:t> five </a:t>
            </a:r>
            <a:r>
              <a:rPr lang="nl-NL" dirty="0" err="1"/>
              <a:t>years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during</a:t>
            </a:r>
            <a:r>
              <a:rPr lang="nl-NL" dirty="0"/>
              <a:t> </a:t>
            </a:r>
            <a:r>
              <a:rPr lang="nl-NL" dirty="0" err="1"/>
              <a:t>that</a:t>
            </a:r>
            <a:r>
              <a:rPr lang="nl-NL" dirty="0"/>
              <a:t> time </a:t>
            </a:r>
            <a:r>
              <a:rPr lang="nl-NL" dirty="0" err="1"/>
              <a:t>she</a:t>
            </a:r>
            <a:r>
              <a:rPr lang="nl-NL" dirty="0"/>
              <a:t> ________________ (change) </a:t>
            </a:r>
            <a:r>
              <a:rPr lang="nl-NL" dirty="0" err="1"/>
              <a:t>quite</a:t>
            </a:r>
            <a:r>
              <a:rPr lang="nl-NL" dirty="0"/>
              <a:t> a bit.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5157F7F9-2E59-51E1-0118-FA37D3ACF513}"/>
              </a:ext>
            </a:extLst>
          </p:cNvPr>
          <p:cNvSpPr txBox="1"/>
          <p:nvPr/>
        </p:nvSpPr>
        <p:spPr>
          <a:xfrm>
            <a:off x="2483768" y="100935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C7052EB8-B7F0-D9F4-805D-42E4F6217404}"/>
              </a:ext>
            </a:extLst>
          </p:cNvPr>
          <p:cNvSpPr txBox="1"/>
          <p:nvPr/>
        </p:nvSpPr>
        <p:spPr>
          <a:xfrm>
            <a:off x="4139952" y="1009351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been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FE630D1-5F5D-4F81-6B0C-715F47133628}"/>
              </a:ext>
            </a:extLst>
          </p:cNvPr>
          <p:cNvSpPr txBox="1"/>
          <p:nvPr/>
        </p:nvSpPr>
        <p:spPr>
          <a:xfrm>
            <a:off x="2022174" y="1627728"/>
            <a:ext cx="21177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 had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F9D4E50-6A8B-5F9F-AD9D-176B1C3D8FBB}"/>
              </a:ext>
            </a:extLst>
          </p:cNvPr>
          <p:cNvSpPr txBox="1"/>
          <p:nvPr/>
        </p:nvSpPr>
        <p:spPr>
          <a:xfrm>
            <a:off x="2933404" y="2674837"/>
            <a:ext cx="27187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 been </a:t>
            </a:r>
            <a:r>
              <a:rPr lang="nl-NL" sz="2000" b="1" dirty="0" err="1">
                <a:solidFill>
                  <a:srgbClr val="00B050"/>
                </a:solidFill>
              </a:rPr>
              <a:t>seeing</a:t>
            </a:r>
            <a:endParaRPr lang="nl-NL" sz="2000" b="1" dirty="0">
              <a:solidFill>
                <a:srgbClr val="00B050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E837307-5247-18FF-7369-D4DD35DC9840}"/>
              </a:ext>
            </a:extLst>
          </p:cNvPr>
          <p:cNvSpPr txBox="1"/>
          <p:nvPr/>
        </p:nvSpPr>
        <p:spPr>
          <a:xfrm>
            <a:off x="2069308" y="3690549"/>
            <a:ext cx="2934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 been thinking</a:t>
            </a: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A971D42C-6A4C-4585-325B-91A7A13AA0AD}"/>
              </a:ext>
            </a:extLst>
          </p:cNvPr>
          <p:cNvSpPr txBox="1"/>
          <p:nvPr/>
        </p:nvSpPr>
        <p:spPr>
          <a:xfrm>
            <a:off x="2216966" y="4225845"/>
            <a:ext cx="192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 </a:t>
            </a:r>
            <a:r>
              <a:rPr lang="nl-NL" sz="2000" b="1" dirty="0" err="1">
                <a:solidFill>
                  <a:srgbClr val="00B050"/>
                </a:solidFill>
              </a:rPr>
              <a:t>become</a:t>
            </a:r>
            <a:endParaRPr lang="nl-NL" sz="2000" b="1" dirty="0">
              <a:solidFill>
                <a:srgbClr val="00B050"/>
              </a:solidFill>
            </a:endParaRPr>
          </a:p>
        </p:txBody>
      </p:sp>
      <p:sp>
        <p:nvSpPr>
          <p:cNvPr id="10" name="Tekstvak 9">
            <a:extLst>
              <a:ext uri="{FF2B5EF4-FFF2-40B4-BE49-F238E27FC236}">
                <a16:creationId xmlns:a16="http://schemas.microsoft.com/office/drawing/2014/main" id="{6093EED3-D50A-3C91-70AF-4E739F700049}"/>
              </a:ext>
            </a:extLst>
          </p:cNvPr>
          <p:cNvSpPr txBox="1"/>
          <p:nvPr/>
        </p:nvSpPr>
        <p:spPr>
          <a:xfrm>
            <a:off x="1373544" y="4801294"/>
            <a:ext cx="240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have been </a:t>
            </a:r>
            <a:r>
              <a:rPr lang="nl-NL" sz="2000" b="1" dirty="0" err="1">
                <a:solidFill>
                  <a:srgbClr val="00B050"/>
                </a:solidFill>
              </a:rPr>
              <a:t>seeing</a:t>
            </a:r>
            <a:endParaRPr lang="nl-NL" sz="2000" b="1" dirty="0">
              <a:solidFill>
                <a:srgbClr val="00B050"/>
              </a:solidFill>
            </a:endParaRPr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3B07F4EC-E31D-5D22-113F-457308B0801E}"/>
              </a:ext>
            </a:extLst>
          </p:cNvPr>
          <p:cNvSpPr txBox="1"/>
          <p:nvPr/>
        </p:nvSpPr>
        <p:spPr>
          <a:xfrm>
            <a:off x="3538027" y="5289073"/>
            <a:ext cx="240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>
                <a:solidFill>
                  <a:srgbClr val="00B050"/>
                </a:solidFill>
              </a:rPr>
              <a:t>has </a:t>
            </a:r>
            <a:r>
              <a:rPr lang="nl-NL" sz="2000" b="1" dirty="0" err="1">
                <a:solidFill>
                  <a:srgbClr val="00B050"/>
                </a:solidFill>
              </a:rPr>
              <a:t>changed</a:t>
            </a:r>
            <a:endParaRPr lang="nl-NL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939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</TotalTime>
  <Words>518</Words>
  <Application>Microsoft Office PowerPoint</Application>
  <PresentationFormat>Diavoorstelling (4:3)</PresentationFormat>
  <Paragraphs>81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Aharoni</vt:lpstr>
      <vt:lpstr>Arial</vt:lpstr>
      <vt:lpstr>Calibri</vt:lpstr>
      <vt:lpstr>Calibri Light</vt:lpstr>
      <vt:lpstr>Kantoorthema</vt:lpstr>
      <vt:lpstr>PowerPoint-presentatie</vt:lpstr>
      <vt:lpstr>Wat valt je op? </vt:lpstr>
      <vt:lpstr>Wie weet het nog?</vt:lpstr>
      <vt:lpstr>Present Perfect</vt:lpstr>
      <vt:lpstr>Hoe zou je deze zinnen vertalen?</vt:lpstr>
      <vt:lpstr>Present Perfect Continuous</vt:lpstr>
      <vt:lpstr>Year 3 grammar sheet</vt:lpstr>
      <vt:lpstr>PowerPoint-presentatie</vt:lpstr>
      <vt:lpstr>Quiz</vt:lpstr>
    </vt:vector>
  </TitlesOfParts>
  <Company>Comenius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Perfect Continuous</dc:title>
  <dc:creator>Schot, R.L.J.</dc:creator>
  <cp:lastModifiedBy>Schot, R.L.J.</cp:lastModifiedBy>
  <cp:revision>2</cp:revision>
  <dcterms:created xsi:type="dcterms:W3CDTF">2019-06-18T07:55:38Z</dcterms:created>
  <dcterms:modified xsi:type="dcterms:W3CDTF">2024-10-01T13:31:30Z</dcterms:modified>
</cp:coreProperties>
</file>